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 snapToObjects="1">
      <p:cViewPr varScale="1">
        <p:scale>
          <a:sx n="74" d="100"/>
          <a:sy n="74" d="100"/>
        </p:scale>
        <p:origin x="324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316B4-CE5F-F14B-96CC-D55C0E6CDF6F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A8CC3-97C0-3145-8A2B-AF8496B0A366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86240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A8CC3-97C0-3145-8A2B-AF8496B0A366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70580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06443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22202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44658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90063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50731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0720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0038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37859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64900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542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93037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CBC2E2-D01E-554C-8AC7-B96BCF8BB455}" type="datetimeFigureOut">
              <a:rPr lang="da-DK" smtClean="0"/>
              <a:t>09/06/2019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703D9-DC14-894E-8EDD-B0E712A0A15B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82369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microsoft.com/office/2007/relationships/hdphoto" Target="../media/hdphoto4.wdp"/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12" Type="http://schemas.microsoft.com/office/2007/relationships/hdphoto" Target="../media/hdphoto3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microsoft.com/office/2007/relationships/hdphoto" Target="../media/hdphoto2.wdp"/><Relationship Id="rId5" Type="http://schemas.openxmlformats.org/officeDocument/2006/relationships/image" Target="../media/image3.tiff"/><Relationship Id="rId10" Type="http://schemas.microsoft.com/office/2007/relationships/hdphoto" Target="../media/hdphoto1.wdp"/><Relationship Id="rId4" Type="http://schemas.openxmlformats.org/officeDocument/2006/relationships/image" Target="../media/image2.tif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Billede 16" descr="Et billede, der indeholder væg, badeværelse&#10;&#10;Automatisk genereret beskrivelse">
            <a:extLst>
              <a:ext uri="{FF2B5EF4-FFF2-40B4-BE49-F238E27FC236}">
                <a16:creationId xmlns:a16="http://schemas.microsoft.com/office/drawing/2014/main" id="{4B7CB1D6-903E-CC49-8D4D-D47F40019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4669"/>
            <a:ext cx="6858000" cy="2116539"/>
          </a:xfrm>
          <a:prstGeom prst="rect">
            <a:avLst/>
          </a:prstGeom>
        </p:spPr>
      </p:pic>
      <p:pic>
        <p:nvPicPr>
          <p:cNvPr id="16" name="Billede 15" descr="Et billede, der indeholder væg, badeværelse&#10;&#10;Automatisk genereret beskrivelse">
            <a:extLst>
              <a:ext uri="{FF2B5EF4-FFF2-40B4-BE49-F238E27FC236}">
                <a16:creationId xmlns:a16="http://schemas.microsoft.com/office/drawing/2014/main" id="{B122237B-F0FB-5347-B729-9B33C25F6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74470"/>
            <a:ext cx="6858000" cy="2116539"/>
          </a:xfrm>
          <a:prstGeom prst="rect">
            <a:avLst/>
          </a:prstGeom>
        </p:spPr>
      </p:pic>
      <p:pic>
        <p:nvPicPr>
          <p:cNvPr id="7" name="Billede 6" descr="Et billede, der indeholder væg, badeværelse&#10;&#10;Automatisk genereret beskrivelse">
            <a:extLst>
              <a:ext uri="{FF2B5EF4-FFF2-40B4-BE49-F238E27FC236}">
                <a16:creationId xmlns:a16="http://schemas.microsoft.com/office/drawing/2014/main" id="{3957F794-FDB5-3847-A4D5-D1AF52500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789461"/>
            <a:ext cx="6858000" cy="2116539"/>
          </a:xfrm>
          <a:prstGeom prst="rect">
            <a:avLst/>
          </a:prstGeom>
        </p:spPr>
      </p:pic>
      <p:pic>
        <p:nvPicPr>
          <p:cNvPr id="15" name="Billede 14" descr="Et billede, der indeholder væg, badeværelse&#10;&#10;Automatisk genereret beskrivelse">
            <a:extLst>
              <a:ext uri="{FF2B5EF4-FFF2-40B4-BE49-F238E27FC236}">
                <a16:creationId xmlns:a16="http://schemas.microsoft.com/office/drawing/2014/main" id="{2DB58359-2834-BA4E-9E1F-4530B3F0A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72922"/>
            <a:ext cx="6858000" cy="2116539"/>
          </a:xfrm>
          <a:prstGeom prst="rect">
            <a:avLst/>
          </a:prstGeom>
        </p:spPr>
      </p:pic>
      <p:pic>
        <p:nvPicPr>
          <p:cNvPr id="11" name="Billede 10">
            <a:extLst>
              <a:ext uri="{FF2B5EF4-FFF2-40B4-BE49-F238E27FC236}">
                <a16:creationId xmlns:a16="http://schemas.microsoft.com/office/drawing/2014/main" id="{4F97AEAF-738B-DC4E-9782-D5D7BF7536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024" b="25112"/>
          <a:stretch/>
        </p:blipFill>
        <p:spPr>
          <a:xfrm>
            <a:off x="0" y="0"/>
            <a:ext cx="6858000" cy="2616201"/>
          </a:xfrm>
          <a:prstGeom prst="rect">
            <a:avLst/>
          </a:prstGeom>
        </p:spPr>
      </p:pic>
      <p:pic>
        <p:nvPicPr>
          <p:cNvPr id="12" name="Billede 11">
            <a:extLst>
              <a:ext uri="{FF2B5EF4-FFF2-40B4-BE49-F238E27FC236}">
                <a16:creationId xmlns:a16="http://schemas.microsoft.com/office/drawing/2014/main" id="{53206CA2-38CC-A94B-9D82-D382BFB39C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97905">
            <a:off x="172056" y="7458808"/>
            <a:ext cx="1854200" cy="2365358"/>
          </a:xfrm>
          <a:prstGeom prst="rect">
            <a:avLst/>
          </a:prstGeom>
        </p:spPr>
      </p:pic>
      <p:pic>
        <p:nvPicPr>
          <p:cNvPr id="13" name="Billede 12">
            <a:extLst>
              <a:ext uri="{FF2B5EF4-FFF2-40B4-BE49-F238E27FC236}">
                <a16:creationId xmlns:a16="http://schemas.microsoft.com/office/drawing/2014/main" id="{44F8F952-5F47-B346-8664-DB6387BFDF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296200">
            <a:off x="4715650" y="7458340"/>
            <a:ext cx="1854200" cy="2365358"/>
          </a:xfrm>
          <a:prstGeom prst="rect">
            <a:avLst/>
          </a:prstGeom>
        </p:spPr>
      </p:pic>
      <p:pic>
        <p:nvPicPr>
          <p:cNvPr id="14" name="Billede 13">
            <a:extLst>
              <a:ext uri="{FF2B5EF4-FFF2-40B4-BE49-F238E27FC236}">
                <a16:creationId xmlns:a16="http://schemas.microsoft.com/office/drawing/2014/main" id="{291D863D-23B4-834E-A7B2-598C4C099E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8798584">
            <a:off x="269581" y="2933143"/>
            <a:ext cx="1659152" cy="2116539"/>
          </a:xfrm>
          <a:prstGeom prst="rect">
            <a:avLst/>
          </a:prstGeom>
        </p:spPr>
      </p:pic>
      <p:pic>
        <p:nvPicPr>
          <p:cNvPr id="18" name="Billede 17">
            <a:extLst>
              <a:ext uri="{FF2B5EF4-FFF2-40B4-BE49-F238E27FC236}">
                <a16:creationId xmlns:a16="http://schemas.microsoft.com/office/drawing/2014/main" id="{8A2D6485-117B-F544-A4BD-23D175A1B5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3442874">
            <a:off x="4715651" y="2838682"/>
            <a:ext cx="1854200" cy="2365358"/>
          </a:xfrm>
          <a:prstGeom prst="rect">
            <a:avLst/>
          </a:prstGeom>
        </p:spPr>
      </p:pic>
      <p:sp>
        <p:nvSpPr>
          <p:cNvPr id="27" name="Rektangel 26">
            <a:extLst>
              <a:ext uri="{FF2B5EF4-FFF2-40B4-BE49-F238E27FC236}">
                <a16:creationId xmlns:a16="http://schemas.microsoft.com/office/drawing/2014/main" id="{E4EF923D-E4F8-7E40-A160-4591E665283E}"/>
              </a:ext>
            </a:extLst>
          </p:cNvPr>
          <p:cNvSpPr/>
          <p:nvPr/>
        </p:nvSpPr>
        <p:spPr>
          <a:xfrm rot="2705903">
            <a:off x="1669996" y="4685144"/>
            <a:ext cx="3518006" cy="3517899"/>
          </a:xfrm>
          <a:prstGeom prst="rect">
            <a:avLst/>
          </a:prstGeom>
          <a:gradFill>
            <a:gsLst>
              <a:gs pos="0">
                <a:schemeClr val="accent3">
                  <a:lumMod val="89000"/>
                </a:schemeClr>
              </a:gs>
              <a:gs pos="16000">
                <a:schemeClr val="accent3">
                  <a:lumMod val="89000"/>
                </a:schemeClr>
              </a:gs>
              <a:gs pos="42000">
                <a:schemeClr val="accent3">
                  <a:lumMod val="75000"/>
                </a:schemeClr>
              </a:gs>
              <a:gs pos="91000">
                <a:schemeClr val="tx1">
                  <a:lumMod val="85000"/>
                  <a:lumOff val="1500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454A115-BE23-0442-9AF3-70E5C64055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79" y="5304750"/>
            <a:ext cx="6858000" cy="2116538"/>
          </a:xfrm>
          <a:noFill/>
        </p:spPr>
        <p:txBody>
          <a:bodyPr anchor="ctr">
            <a:normAutofit/>
          </a:bodyPr>
          <a:lstStyle/>
          <a:p>
            <a:r>
              <a:rPr lang="da-DK" b="1" dirty="0">
                <a:latin typeface="Cooper Black" panose="0208090404030B020404" pitchFamily="18" charset="77"/>
                <a:cs typeface="Phosphate Inline" panose="02000506050000020004" pitchFamily="2" charset="77"/>
              </a:rPr>
              <a:t>SRO</a:t>
            </a:r>
            <a:br>
              <a:rPr lang="da-DK" dirty="0"/>
            </a:br>
            <a:r>
              <a:rPr lang="da-DK" sz="1800" dirty="0"/>
              <a:t>Malene von Wildenradt</a:t>
            </a:r>
            <a:br>
              <a:rPr lang="da-DK" sz="1800" dirty="0"/>
            </a:br>
            <a:r>
              <a:rPr lang="da-DK" sz="1800" dirty="0"/>
              <a:t>2A Tønder Handelsskole</a:t>
            </a:r>
            <a:endParaRPr lang="da-DK" sz="8000" dirty="0">
              <a:effectLst>
                <a:outerShdw blurRad="901700" dir="12960000" sx="101000" sy="101000" algn="ctr" rotWithShape="0">
                  <a:srgbClr val="000000"/>
                </a:outerShdw>
                <a:reflection endPos="0" dir="5400000" sy="-100000" algn="bl" rotWithShape="0"/>
              </a:effectLst>
              <a:latin typeface="Forte" panose="020F0502020204030204" pitchFamily="34" charset="0"/>
              <a:cs typeface="Forte" panose="020F0502020204030204" pitchFamily="34" charset="0"/>
            </a:endParaRPr>
          </a:p>
        </p:txBody>
      </p:sp>
      <p:pic>
        <p:nvPicPr>
          <p:cNvPr id="28" name="Billede 27">
            <a:extLst>
              <a:ext uri="{FF2B5EF4-FFF2-40B4-BE49-F238E27FC236}">
                <a16:creationId xmlns:a16="http://schemas.microsoft.com/office/drawing/2014/main" id="{324B6700-7EE2-4B4B-88A3-7701D0891DC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299" b="89986" l="6706" r="95176">
                        <a14:foregroundMark x1="50588" y1="66953" x2="52941" y2="66381"/>
                        <a14:foregroundMark x1="60588" y1="59227" x2="63294" y2="58512"/>
                        <a14:foregroundMark x1="70941" y1="49499" x2="79412" y2="45064"/>
                        <a14:foregroundMark x1="37985" y1="58146" x2="40235" y2="59514"/>
                        <a14:foregroundMark x1="42588" y1="52074" x2="45412" y2="52074"/>
                        <a14:foregroundMark x1="51059" y1="48212" x2="51059" y2="48212"/>
                        <a14:foregroundMark x1="51059" y1="44206" x2="51059" y2="44206"/>
                        <a14:foregroundMark x1="59059" y1="43920" x2="59059" y2="43920"/>
                        <a14:foregroundMark x1="63529" y1="46352" x2="63529" y2="46352"/>
                        <a14:foregroundMark x1="58118" y1="51645" x2="58118" y2="51645"/>
                        <a14:foregroundMark x1="43176" y1="42632" x2="43176" y2="42632"/>
                        <a14:foregroundMark x1="38118" y1="44778" x2="38118" y2="44778"/>
                        <a14:foregroundMark x1="8471" y1="43062" x2="8471" y2="43062"/>
                        <a14:foregroundMark x1="7647" y1="43634" x2="7647" y2="43634"/>
                        <a14:foregroundMark x1="6706" y1="44206" x2="6706" y2="44206"/>
                        <a14:foregroundMark x1="91882" y1="42775" x2="91882" y2="42775"/>
                        <a14:backgroundMark x1="5529" y1="44635" x2="5529" y2="44635"/>
                        <a14:backgroundMark x1="6353" y1="44635" x2="6353" y2="44635"/>
                        <a14:backgroundMark x1="6118" y1="44206" x2="6118" y2="44206"/>
                        <a14:backgroundMark x1="6118" y1="44349" x2="6118" y2="45064"/>
                        <a14:backgroundMark x1="5882" y1="44635" x2="5882" y2="44635"/>
                        <a14:backgroundMark x1="5882" y1="44349" x2="5882" y2="44349"/>
                        <a14:backgroundMark x1="6118" y1="44778" x2="6118" y2="44778"/>
                        <a14:backgroundMark x1="6353" y1="44778" x2="6353" y2="44778"/>
                        <a14:backgroundMark x1="6353" y1="44778" x2="6353" y2="44778"/>
                        <a14:backgroundMark x1="5765" y1="44206" x2="5765" y2="45494"/>
                        <a14:backgroundMark x1="36118" y1="58369" x2="36706" y2="59227"/>
                        <a14:backgroundMark x1="93529" y1="44778" x2="94824" y2="45064"/>
                        <a14:backgroundMark x1="4588" y1="45780" x2="5765" y2="44349"/>
                        <a14:backgroundMark x1="5882" y1="44778" x2="6471" y2="442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17749" y="2326249"/>
            <a:ext cx="2222500" cy="1827679"/>
          </a:xfrm>
          <a:prstGeom prst="rect">
            <a:avLst/>
          </a:prstGeom>
        </p:spPr>
      </p:pic>
      <p:pic>
        <p:nvPicPr>
          <p:cNvPr id="29" name="Billede 28">
            <a:extLst>
              <a:ext uri="{FF2B5EF4-FFF2-40B4-BE49-F238E27FC236}">
                <a16:creationId xmlns:a16="http://schemas.microsoft.com/office/drawing/2014/main" id="{9893D395-445A-C345-B744-DC599605085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299" b="89986" l="6706" r="95176">
                        <a14:foregroundMark x1="50588" y1="66953" x2="52941" y2="66381"/>
                        <a14:foregroundMark x1="60588" y1="59227" x2="63294" y2="58512"/>
                        <a14:foregroundMark x1="70941" y1="49499" x2="79412" y2="45064"/>
                        <a14:foregroundMark x1="37985" y1="58146" x2="40235" y2="59514"/>
                        <a14:foregroundMark x1="42588" y1="52074" x2="45412" y2="52074"/>
                        <a14:foregroundMark x1="51059" y1="48212" x2="51059" y2="48212"/>
                        <a14:foregroundMark x1="51059" y1="44206" x2="51059" y2="44206"/>
                        <a14:foregroundMark x1="59059" y1="43920" x2="59059" y2="43920"/>
                        <a14:foregroundMark x1="63529" y1="46352" x2="63529" y2="46352"/>
                        <a14:foregroundMark x1="58118" y1="51645" x2="58118" y2="51645"/>
                        <a14:foregroundMark x1="43176" y1="42632" x2="43176" y2="42632"/>
                        <a14:foregroundMark x1="38118" y1="44778" x2="38118" y2="44778"/>
                        <a14:foregroundMark x1="8471" y1="43062" x2="8471" y2="43062"/>
                        <a14:foregroundMark x1="7647" y1="43634" x2="7647" y2="43634"/>
                        <a14:foregroundMark x1="6706" y1="44206" x2="6706" y2="44206"/>
                        <a14:foregroundMark x1="91882" y1="42775" x2="91882" y2="42775"/>
                        <a14:backgroundMark x1="5529" y1="44635" x2="5529" y2="44635"/>
                        <a14:backgroundMark x1="6353" y1="44635" x2="6353" y2="44635"/>
                        <a14:backgroundMark x1="6118" y1="44206" x2="6118" y2="44206"/>
                        <a14:backgroundMark x1="6118" y1="44349" x2="6118" y2="45064"/>
                        <a14:backgroundMark x1="5882" y1="44635" x2="5882" y2="44635"/>
                        <a14:backgroundMark x1="5882" y1="44349" x2="5882" y2="44349"/>
                        <a14:backgroundMark x1="6118" y1="44778" x2="6118" y2="44778"/>
                        <a14:backgroundMark x1="6353" y1="44778" x2="6353" y2="44778"/>
                        <a14:backgroundMark x1="6353" y1="44778" x2="6353" y2="44778"/>
                        <a14:backgroundMark x1="5765" y1="44206" x2="5765" y2="45494"/>
                        <a14:backgroundMark x1="36118" y1="58369" x2="36706" y2="59227"/>
                        <a14:backgroundMark x1="93529" y1="44778" x2="94824" y2="45064"/>
                        <a14:backgroundMark x1="4588" y1="45780" x2="5765" y2="44349"/>
                        <a14:backgroundMark x1="5882" y1="44778" x2="6471" y2="442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5303628" y="5488093"/>
            <a:ext cx="2222500" cy="1827679"/>
          </a:xfrm>
          <a:prstGeom prst="rect">
            <a:avLst/>
          </a:prstGeom>
        </p:spPr>
      </p:pic>
      <p:pic>
        <p:nvPicPr>
          <p:cNvPr id="30" name="Billede 29">
            <a:extLst>
              <a:ext uri="{FF2B5EF4-FFF2-40B4-BE49-F238E27FC236}">
                <a16:creationId xmlns:a16="http://schemas.microsoft.com/office/drawing/2014/main" id="{780C6A2B-F5CE-F84C-8EBF-601DA71312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299" b="89986" l="6706" r="95176">
                        <a14:foregroundMark x1="50588" y1="66953" x2="52941" y2="66381"/>
                        <a14:foregroundMark x1="60588" y1="59227" x2="63294" y2="58512"/>
                        <a14:foregroundMark x1="70941" y1="49499" x2="79412" y2="45064"/>
                        <a14:foregroundMark x1="37985" y1="58146" x2="40235" y2="59514"/>
                        <a14:foregroundMark x1="42588" y1="52074" x2="45412" y2="52074"/>
                        <a14:foregroundMark x1="51059" y1="48212" x2="51059" y2="48212"/>
                        <a14:foregroundMark x1="51059" y1="44206" x2="51059" y2="44206"/>
                        <a14:foregroundMark x1="59059" y1="43920" x2="59059" y2="43920"/>
                        <a14:foregroundMark x1="63529" y1="46352" x2="63529" y2="46352"/>
                        <a14:foregroundMark x1="58118" y1="51645" x2="58118" y2="51645"/>
                        <a14:foregroundMark x1="43176" y1="42632" x2="43176" y2="42632"/>
                        <a14:foregroundMark x1="38118" y1="44778" x2="38118" y2="44778"/>
                        <a14:foregroundMark x1="8471" y1="43062" x2="8471" y2="43062"/>
                        <a14:foregroundMark x1="7647" y1="43634" x2="7647" y2="43634"/>
                        <a14:foregroundMark x1="6706" y1="44206" x2="6706" y2="44206"/>
                        <a14:foregroundMark x1="91882" y1="42775" x2="91882" y2="42775"/>
                        <a14:backgroundMark x1="5529" y1="44635" x2="5529" y2="44635"/>
                        <a14:backgroundMark x1="6353" y1="44635" x2="6353" y2="44635"/>
                        <a14:backgroundMark x1="6118" y1="44206" x2="6118" y2="44206"/>
                        <a14:backgroundMark x1="6118" y1="44349" x2="6118" y2="45064"/>
                        <a14:backgroundMark x1="5882" y1="44635" x2="5882" y2="44635"/>
                        <a14:backgroundMark x1="5882" y1="44349" x2="5882" y2="44349"/>
                        <a14:backgroundMark x1="6118" y1="44778" x2="6118" y2="44778"/>
                        <a14:backgroundMark x1="6353" y1="44778" x2="6353" y2="44778"/>
                        <a14:backgroundMark x1="6353" y1="44778" x2="6353" y2="44778"/>
                        <a14:backgroundMark x1="5765" y1="44206" x2="5765" y2="45494"/>
                        <a14:backgroundMark x1="36118" y1="58369" x2="36706" y2="59227"/>
                        <a14:backgroundMark x1="93529" y1="44778" x2="94824" y2="45064"/>
                        <a14:backgroundMark x1="4588" y1="45780" x2="5765" y2="44349"/>
                        <a14:backgroundMark x1="5882" y1="44778" x2="6471" y2="442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2326829" y="8569351"/>
            <a:ext cx="2222500" cy="1827679"/>
          </a:xfrm>
          <a:prstGeom prst="rect">
            <a:avLst/>
          </a:prstGeom>
        </p:spPr>
      </p:pic>
      <p:pic>
        <p:nvPicPr>
          <p:cNvPr id="32" name="Billede 31">
            <a:extLst>
              <a:ext uri="{FF2B5EF4-FFF2-40B4-BE49-F238E27FC236}">
                <a16:creationId xmlns:a16="http://schemas.microsoft.com/office/drawing/2014/main" id="{948DB91C-367C-B14C-95A6-29771878DB7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299" b="89986" l="6706" r="95176">
                        <a14:foregroundMark x1="50588" y1="66953" x2="52941" y2="66381"/>
                        <a14:foregroundMark x1="60588" y1="59227" x2="63294" y2="58512"/>
                        <a14:foregroundMark x1="70941" y1="49499" x2="79412" y2="45064"/>
                        <a14:foregroundMark x1="37985" y1="58146" x2="40235" y2="59514"/>
                        <a14:foregroundMark x1="42588" y1="52074" x2="45412" y2="52074"/>
                        <a14:foregroundMark x1="51059" y1="48212" x2="51059" y2="48212"/>
                        <a14:foregroundMark x1="51059" y1="44206" x2="51059" y2="44206"/>
                        <a14:foregroundMark x1="59059" y1="43920" x2="59059" y2="43920"/>
                        <a14:foregroundMark x1="63529" y1="46352" x2="63529" y2="46352"/>
                        <a14:foregroundMark x1="58118" y1="51645" x2="58118" y2="51645"/>
                        <a14:foregroundMark x1="43176" y1="42632" x2="43176" y2="42632"/>
                        <a14:foregroundMark x1="38118" y1="44778" x2="38118" y2="44778"/>
                        <a14:foregroundMark x1="8471" y1="43062" x2="8471" y2="43062"/>
                        <a14:foregroundMark x1="7647" y1="43634" x2="7647" y2="43634"/>
                        <a14:foregroundMark x1="6706" y1="44206" x2="6706" y2="44206"/>
                        <a14:foregroundMark x1="91882" y1="42775" x2="91882" y2="42775"/>
                        <a14:backgroundMark x1="5529" y1="44635" x2="5529" y2="44635"/>
                        <a14:backgroundMark x1="6353" y1="44635" x2="6353" y2="44635"/>
                        <a14:backgroundMark x1="6118" y1="44206" x2="6118" y2="44206"/>
                        <a14:backgroundMark x1="6118" y1="44349" x2="6118" y2="45064"/>
                        <a14:backgroundMark x1="5882" y1="44635" x2="5882" y2="44635"/>
                        <a14:backgroundMark x1="5882" y1="44349" x2="5882" y2="44349"/>
                        <a14:backgroundMark x1="6118" y1="44778" x2="6118" y2="44778"/>
                        <a14:backgroundMark x1="6353" y1="44778" x2="6353" y2="44778"/>
                        <a14:backgroundMark x1="6353" y1="44778" x2="6353" y2="44778"/>
                        <a14:backgroundMark x1="5765" y1="44206" x2="5765" y2="45494"/>
                        <a14:backgroundMark x1="36118" y1="58369" x2="36706" y2="59227"/>
                        <a14:backgroundMark x1="93529" y1="44778" x2="94824" y2="45064"/>
                        <a14:backgroundMark x1="4588" y1="45780" x2="5765" y2="44349"/>
                        <a14:backgroundMark x1="5882" y1="44778" x2="6471" y2="442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-659048" y="5502161"/>
            <a:ext cx="2222500" cy="182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562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19019</TotalTime>
  <Words>2</Words>
  <Application>Microsoft Macintosh PowerPoint</Application>
  <PresentationFormat>A4-papir (210 x 297 mm)</PresentationFormat>
  <Paragraphs>2</Paragraphs>
  <Slides>1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Cooper Black</vt:lpstr>
      <vt:lpstr>Forte</vt:lpstr>
      <vt:lpstr>Office-tema</vt:lpstr>
      <vt:lpstr>SRO Malene von Wildenradt 2A Tønder Handelsskole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SRO</dc:title>
  <dc:creator>Malene von Wildenradt (male7538)</dc:creator>
  <cp:lastModifiedBy>Malene von Wildenradt (male7538)</cp:lastModifiedBy>
  <cp:revision>15</cp:revision>
  <dcterms:created xsi:type="dcterms:W3CDTF">2019-05-26T10:54:21Z</dcterms:created>
  <dcterms:modified xsi:type="dcterms:W3CDTF">2019-06-11T10:32:00Z</dcterms:modified>
</cp:coreProperties>
</file>

<file path=docProps/thumbnail.jpeg>
</file>